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BD0A6E-A588-4AA4-877E-2A6C829803FF}" v="198" dt="2021-07-14T13:50: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성훈" userId="1ad2a67dd16edca3" providerId="Windows Live" clId="Web-{BABD0A6E-A588-4AA4-877E-2A6C829803FF}"/>
    <pc:docChg chg="addSld modSld">
      <pc:chgData name="이 성훈" userId="1ad2a67dd16edca3" providerId="Windows Live" clId="Web-{BABD0A6E-A588-4AA4-877E-2A6C829803FF}" dt="2021-07-14T13:50:13" v="154" actId="20577"/>
      <pc:docMkLst>
        <pc:docMk/>
      </pc:docMkLst>
      <pc:sldChg chg="modSp">
        <pc:chgData name="이 성훈" userId="1ad2a67dd16edca3" providerId="Windows Live" clId="Web-{BABD0A6E-A588-4AA4-877E-2A6C829803FF}" dt="2021-07-14T13:50:13" v="154" actId="20577"/>
        <pc:sldMkLst>
          <pc:docMk/>
          <pc:sldMk cId="3569210928" sldId="256"/>
        </pc:sldMkLst>
        <pc:spChg chg="mod">
          <ac:chgData name="이 성훈" userId="1ad2a67dd16edca3" providerId="Windows Live" clId="Web-{BABD0A6E-A588-4AA4-877E-2A6C829803FF}" dt="2021-07-14T13:05:37.158" v="1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이 성훈" userId="1ad2a67dd16edca3" providerId="Windows Live" clId="Web-{BABD0A6E-A588-4AA4-877E-2A6C829803FF}" dt="2021-07-14T13:50:13" v="154" actId="20577"/>
          <ac:spMkLst>
            <pc:docMk/>
            <pc:sldMk cId="3569210928" sldId="256"/>
            <ac:spMk id="3" creationId="{00000000-0000-0000-0000-000000000000}"/>
          </ac:spMkLst>
        </pc:spChg>
      </pc:sldChg>
      <pc:sldChg chg="addSp delSp modSp new">
        <pc:chgData name="이 성훈" userId="1ad2a67dd16edca3" providerId="Windows Live" clId="Web-{BABD0A6E-A588-4AA4-877E-2A6C829803FF}" dt="2021-07-14T13:12:46.793" v="30" actId="1076"/>
        <pc:sldMkLst>
          <pc:docMk/>
          <pc:sldMk cId="3768656710" sldId="257"/>
        </pc:sldMkLst>
        <pc:picChg chg="add mod">
          <ac:chgData name="이 성훈" userId="1ad2a67dd16edca3" providerId="Windows Live" clId="Web-{BABD0A6E-A588-4AA4-877E-2A6C829803FF}" dt="2021-07-14T13:12:33.871" v="25" actId="14100"/>
          <ac:picMkLst>
            <pc:docMk/>
            <pc:sldMk cId="3768656710" sldId="257"/>
            <ac:picMk id="2" creationId="{7E5043F5-EDB2-4BF5-9717-82BB80792FD1}"/>
          </ac:picMkLst>
        </pc:picChg>
        <pc:picChg chg="add mod">
          <ac:chgData name="이 성훈" userId="1ad2a67dd16edca3" providerId="Windows Live" clId="Web-{BABD0A6E-A588-4AA4-877E-2A6C829803FF}" dt="2021-07-14T13:12:46.793" v="30" actId="1076"/>
          <ac:picMkLst>
            <pc:docMk/>
            <pc:sldMk cId="3768656710" sldId="257"/>
            <ac:picMk id="3" creationId="{82AF7649-94A9-4EF1-B15C-E1936DF65B61}"/>
          </ac:picMkLst>
        </pc:picChg>
        <pc:picChg chg="add del mod">
          <ac:chgData name="이 성훈" userId="1ad2a67dd16edca3" providerId="Windows Live" clId="Web-{BABD0A6E-A588-4AA4-877E-2A6C829803FF}" dt="2021-07-14T13:12:14.495" v="18"/>
          <ac:picMkLst>
            <pc:docMk/>
            <pc:sldMk cId="3768656710" sldId="257"/>
            <ac:picMk id="4" creationId="{8FAF832A-4559-4A9F-8C3E-359A288FD833}"/>
          </ac:picMkLst>
        </pc:picChg>
      </pc:sldChg>
      <pc:sldChg chg="addSp delSp modSp new">
        <pc:chgData name="이 성훈" userId="1ad2a67dd16edca3" providerId="Windows Live" clId="Web-{BABD0A6E-A588-4AA4-877E-2A6C829803FF}" dt="2021-07-14T13:16:52.704" v="58" actId="1076"/>
        <pc:sldMkLst>
          <pc:docMk/>
          <pc:sldMk cId="2857278061" sldId="258"/>
        </pc:sldMkLst>
        <pc:picChg chg="add del mod">
          <ac:chgData name="이 성훈" userId="1ad2a67dd16edca3" providerId="Windows Live" clId="Web-{BABD0A6E-A588-4AA4-877E-2A6C829803FF}" dt="2021-07-14T13:13:28.700" v="38"/>
          <ac:picMkLst>
            <pc:docMk/>
            <pc:sldMk cId="2857278061" sldId="258"/>
            <ac:picMk id="2" creationId="{5080C5EE-58EA-4247-B075-91783B541EDF}"/>
          </ac:picMkLst>
        </pc:picChg>
        <pc:picChg chg="add del">
          <ac:chgData name="이 성훈" userId="1ad2a67dd16edca3" providerId="Windows Live" clId="Web-{BABD0A6E-A588-4AA4-877E-2A6C829803FF}" dt="2021-07-14T13:13:26.919" v="37"/>
          <ac:picMkLst>
            <pc:docMk/>
            <pc:sldMk cId="2857278061" sldId="258"/>
            <ac:picMk id="3" creationId="{931F39D3-7A1C-4C33-99A0-5AC3D9FA8547}"/>
          </ac:picMkLst>
        </pc:picChg>
        <pc:picChg chg="add mod">
          <ac:chgData name="이 성훈" userId="1ad2a67dd16edca3" providerId="Windows Live" clId="Web-{BABD0A6E-A588-4AA4-877E-2A6C829803FF}" dt="2021-07-14T13:14:22.170" v="42" actId="14100"/>
          <ac:picMkLst>
            <pc:docMk/>
            <pc:sldMk cId="2857278061" sldId="258"/>
            <ac:picMk id="4" creationId="{1088FC6E-709F-424C-919E-84FF2EEDD988}"/>
          </ac:picMkLst>
        </pc:picChg>
        <pc:picChg chg="add mod">
          <ac:chgData name="이 성훈" userId="1ad2a67dd16edca3" providerId="Windows Live" clId="Web-{BABD0A6E-A588-4AA4-877E-2A6C829803FF}" dt="2021-07-14T13:15:12.952" v="50" actId="14100"/>
          <ac:picMkLst>
            <pc:docMk/>
            <pc:sldMk cId="2857278061" sldId="258"/>
            <ac:picMk id="5" creationId="{FD922581-987D-446F-8A93-F262D46C8F94}"/>
          </ac:picMkLst>
        </pc:picChg>
        <pc:picChg chg="add mod">
          <ac:chgData name="이 성훈" userId="1ad2a67dd16edca3" providerId="Windows Live" clId="Web-{BABD0A6E-A588-4AA4-877E-2A6C829803FF}" dt="2021-07-14T13:15:53.641" v="55" actId="14100"/>
          <ac:picMkLst>
            <pc:docMk/>
            <pc:sldMk cId="2857278061" sldId="258"/>
            <ac:picMk id="6" creationId="{ACDECCED-1EE3-405F-B22C-9E28AF3B9613}"/>
          </ac:picMkLst>
        </pc:picChg>
        <pc:picChg chg="add mod">
          <ac:chgData name="이 성훈" userId="1ad2a67dd16edca3" providerId="Windows Live" clId="Web-{BABD0A6E-A588-4AA4-877E-2A6C829803FF}" dt="2021-07-14T13:16:52.704" v="58" actId="1076"/>
          <ac:picMkLst>
            <pc:docMk/>
            <pc:sldMk cId="2857278061" sldId="258"/>
            <ac:picMk id="7" creationId="{EADF7A91-F54E-4A74-A2FB-D448A432E669}"/>
          </ac:picMkLst>
        </pc:picChg>
      </pc:sldChg>
      <pc:sldChg chg="addSp modSp new">
        <pc:chgData name="이 성훈" userId="1ad2a67dd16edca3" providerId="Windows Live" clId="Web-{BABD0A6E-A588-4AA4-877E-2A6C829803FF}" dt="2021-07-14T13:35:20.399" v="78" actId="1076"/>
        <pc:sldMkLst>
          <pc:docMk/>
          <pc:sldMk cId="2486892506" sldId="259"/>
        </pc:sldMkLst>
        <pc:picChg chg="add mod">
          <ac:chgData name="이 성훈" userId="1ad2a67dd16edca3" providerId="Windows Live" clId="Web-{BABD0A6E-A588-4AA4-877E-2A6C829803FF}" dt="2021-07-14T13:35:20.383" v="75" actId="1076"/>
          <ac:picMkLst>
            <pc:docMk/>
            <pc:sldMk cId="2486892506" sldId="259"/>
            <ac:picMk id="2" creationId="{B79377BB-D05A-45A2-A3D0-3223FA80E815}"/>
          </ac:picMkLst>
        </pc:picChg>
        <pc:picChg chg="add mod">
          <ac:chgData name="이 성훈" userId="1ad2a67dd16edca3" providerId="Windows Live" clId="Web-{BABD0A6E-A588-4AA4-877E-2A6C829803FF}" dt="2021-07-14T13:35:20.383" v="76" actId="1076"/>
          <ac:picMkLst>
            <pc:docMk/>
            <pc:sldMk cId="2486892506" sldId="259"/>
            <ac:picMk id="3" creationId="{D6EF2FB6-89AA-4588-B9A4-CDD7F42F017F}"/>
          </ac:picMkLst>
        </pc:picChg>
        <pc:picChg chg="add mod">
          <ac:chgData name="이 성훈" userId="1ad2a67dd16edca3" providerId="Windows Live" clId="Web-{BABD0A6E-A588-4AA4-877E-2A6C829803FF}" dt="2021-07-14T13:35:20.399" v="78" actId="1076"/>
          <ac:picMkLst>
            <pc:docMk/>
            <pc:sldMk cId="2486892506" sldId="259"/>
            <ac:picMk id="4" creationId="{3171BA0B-FA99-43F6-9665-D279D4C55719}"/>
          </ac:picMkLst>
        </pc:picChg>
        <pc:picChg chg="add mod">
          <ac:chgData name="이 성훈" userId="1ad2a67dd16edca3" providerId="Windows Live" clId="Web-{BABD0A6E-A588-4AA4-877E-2A6C829803FF}" dt="2021-07-14T13:35:20.399" v="77" actId="1076"/>
          <ac:picMkLst>
            <pc:docMk/>
            <pc:sldMk cId="2486892506" sldId="259"/>
            <ac:picMk id="5" creationId="{173D4427-A89F-4FC1-8720-85AC87DD7B3C}"/>
          </ac:picMkLst>
        </pc:picChg>
      </pc:sldChg>
      <pc:sldChg chg="addSp modSp new">
        <pc:chgData name="이 성훈" userId="1ad2a67dd16edca3" providerId="Windows Live" clId="Web-{BABD0A6E-A588-4AA4-877E-2A6C829803FF}" dt="2021-07-14T13:39:49.252" v="104" actId="1076"/>
        <pc:sldMkLst>
          <pc:docMk/>
          <pc:sldMk cId="1808441228" sldId="260"/>
        </pc:sldMkLst>
        <pc:picChg chg="add mod">
          <ac:chgData name="이 성훈" userId="1ad2a67dd16edca3" providerId="Windows Live" clId="Web-{BABD0A6E-A588-4AA4-877E-2A6C829803FF}" dt="2021-07-14T13:36:27.607" v="88" actId="1076"/>
          <ac:picMkLst>
            <pc:docMk/>
            <pc:sldMk cId="1808441228" sldId="260"/>
            <ac:picMk id="2" creationId="{95ADFD2F-509A-4B52-B848-4B090C70E3EC}"/>
          </ac:picMkLst>
        </pc:picChg>
        <pc:picChg chg="add mod">
          <ac:chgData name="이 성훈" userId="1ad2a67dd16edca3" providerId="Windows Live" clId="Web-{BABD0A6E-A588-4AA4-877E-2A6C829803FF}" dt="2021-07-14T13:37:23.937" v="93" actId="1076"/>
          <ac:picMkLst>
            <pc:docMk/>
            <pc:sldMk cId="1808441228" sldId="260"/>
            <ac:picMk id="3" creationId="{3A8416A1-1D3E-44B6-A4A4-2903DB776915}"/>
          </ac:picMkLst>
        </pc:picChg>
        <pc:picChg chg="add mod">
          <ac:chgData name="이 성훈" userId="1ad2a67dd16edca3" providerId="Windows Live" clId="Web-{BABD0A6E-A588-4AA4-877E-2A6C829803FF}" dt="2021-07-14T13:37:29.343" v="95" actId="1076"/>
          <ac:picMkLst>
            <pc:docMk/>
            <pc:sldMk cId="1808441228" sldId="260"/>
            <ac:picMk id="4" creationId="{7EC3BB0C-6257-42A0-90FA-B56A67816372}"/>
          </ac:picMkLst>
        </pc:picChg>
        <pc:picChg chg="add mod">
          <ac:chgData name="이 성훈" userId="1ad2a67dd16edca3" providerId="Windows Live" clId="Web-{BABD0A6E-A588-4AA4-877E-2A6C829803FF}" dt="2021-07-14T13:38:40.063" v="99" actId="1076"/>
          <ac:picMkLst>
            <pc:docMk/>
            <pc:sldMk cId="1808441228" sldId="260"/>
            <ac:picMk id="5" creationId="{967D7D39-1B18-4579-9998-2B0D1AD105E6}"/>
          </ac:picMkLst>
        </pc:picChg>
        <pc:picChg chg="add mod">
          <ac:chgData name="이 성훈" userId="1ad2a67dd16edca3" providerId="Windows Live" clId="Web-{BABD0A6E-A588-4AA4-877E-2A6C829803FF}" dt="2021-07-14T13:38:41.672" v="100" actId="1076"/>
          <ac:picMkLst>
            <pc:docMk/>
            <pc:sldMk cId="1808441228" sldId="260"/>
            <ac:picMk id="6" creationId="{82847528-7C3B-4DE6-8389-66E9DBA28CB1}"/>
          </ac:picMkLst>
        </pc:picChg>
        <pc:picChg chg="add mod">
          <ac:chgData name="이 성훈" userId="1ad2a67dd16edca3" providerId="Windows Live" clId="Web-{BABD0A6E-A588-4AA4-877E-2A6C829803FF}" dt="2021-07-14T13:39:11.798" v="102" actId="1076"/>
          <ac:picMkLst>
            <pc:docMk/>
            <pc:sldMk cId="1808441228" sldId="260"/>
            <ac:picMk id="7" creationId="{B56A27BA-7B61-4320-A5B2-1C312846D71A}"/>
          </ac:picMkLst>
        </pc:picChg>
        <pc:picChg chg="add mod">
          <ac:chgData name="이 성훈" userId="1ad2a67dd16edca3" providerId="Windows Live" clId="Web-{BABD0A6E-A588-4AA4-877E-2A6C829803FF}" dt="2021-07-14T13:39:49.252" v="104" actId="1076"/>
          <ac:picMkLst>
            <pc:docMk/>
            <pc:sldMk cId="1808441228" sldId="260"/>
            <ac:picMk id="8" creationId="{7CA94542-0268-4D5B-895E-F6B0D483ED7B}"/>
          </ac:picMkLst>
        </pc:picChg>
      </pc:sldChg>
      <pc:sldChg chg="addSp modSp new">
        <pc:chgData name="이 성훈" userId="1ad2a67dd16edca3" providerId="Windows Live" clId="Web-{BABD0A6E-A588-4AA4-877E-2A6C829803FF}" dt="2021-07-14T13:44:00.805" v="114" actId="14100"/>
        <pc:sldMkLst>
          <pc:docMk/>
          <pc:sldMk cId="972301544" sldId="261"/>
        </pc:sldMkLst>
        <pc:picChg chg="add mod">
          <ac:chgData name="이 성훈" userId="1ad2a67dd16edca3" providerId="Windows Live" clId="Web-{BABD0A6E-A588-4AA4-877E-2A6C829803FF}" dt="2021-07-14T13:44:00.805" v="114" actId="14100"/>
          <ac:picMkLst>
            <pc:docMk/>
            <pc:sldMk cId="972301544" sldId="261"/>
            <ac:picMk id="2" creationId="{BCB2E3AD-A92D-4BB1-99AA-BEAE97B624A2}"/>
          </ac:picMkLst>
        </pc:picChg>
        <pc:picChg chg="add mod">
          <ac:chgData name="이 성훈" userId="1ad2a67dd16edca3" providerId="Windows Live" clId="Web-{BABD0A6E-A588-4AA4-877E-2A6C829803FF}" dt="2021-07-14T13:43:56.789" v="113" actId="1076"/>
          <ac:picMkLst>
            <pc:docMk/>
            <pc:sldMk cId="972301544" sldId="261"/>
            <ac:picMk id="3" creationId="{CBACA110-A47B-4E1E-AB4D-68A828FDE845}"/>
          </ac:picMkLst>
        </pc:picChg>
      </pc:sldChg>
      <pc:sldChg chg="addSp modSp new">
        <pc:chgData name="이 성훈" userId="1ad2a67dd16edca3" providerId="Windows Live" clId="Web-{BABD0A6E-A588-4AA4-877E-2A6C829803FF}" dt="2021-07-14T13:47:29.887" v="127" actId="14100"/>
        <pc:sldMkLst>
          <pc:docMk/>
          <pc:sldMk cId="2436371905" sldId="262"/>
        </pc:sldMkLst>
        <pc:picChg chg="add mod">
          <ac:chgData name="이 성훈" userId="1ad2a67dd16edca3" providerId="Windows Live" clId="Web-{BABD0A6E-A588-4AA4-877E-2A6C829803FF}" dt="2021-07-14T13:47:25.371" v="126" actId="1076"/>
          <ac:picMkLst>
            <pc:docMk/>
            <pc:sldMk cId="2436371905" sldId="262"/>
            <ac:picMk id="2" creationId="{6F64C667-9209-4361-A22E-DC2F6D758761}"/>
          </ac:picMkLst>
        </pc:picChg>
        <pc:picChg chg="add mod">
          <ac:chgData name="이 성훈" userId="1ad2a67dd16edca3" providerId="Windows Live" clId="Web-{BABD0A6E-A588-4AA4-877E-2A6C829803FF}" dt="2021-07-14T13:47:29.887" v="127" actId="14100"/>
          <ac:picMkLst>
            <pc:docMk/>
            <pc:sldMk cId="2436371905" sldId="262"/>
            <ac:picMk id="3" creationId="{DA408786-2CB4-48F9-902F-8629502418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카페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/>
          </a:p>
          <a:p>
            <a:r>
              <a:rPr lang="ko-KR" altLang="en-US" dirty="0">
                <a:ea typeface="맑은 고딕"/>
              </a:rPr>
              <a:t>                </a:t>
            </a:r>
          </a:p>
          <a:p>
            <a:r>
              <a:rPr lang="ko-KR" altLang="en-US" dirty="0">
                <a:ea typeface="맑은 고딕"/>
              </a:rPr>
              <a:t>                                      이성훈 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, 컵, 음료수이(가) 표시된 사진&#10;&#10;자동 생성된 설명">
            <a:extLst>
              <a:ext uri="{FF2B5EF4-FFF2-40B4-BE49-F238E27FC236}">
                <a16:creationId xmlns:a16="http://schemas.microsoft.com/office/drawing/2014/main" id="{7E5043F5-EDB2-4BF5-9717-82BB8079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30" y="-5344"/>
            <a:ext cx="8455723" cy="3155793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82AF7649-94A9-4EF1-B15C-E1936DF65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33" y="2473333"/>
            <a:ext cx="8559254" cy="32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5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1088FC6E-709F-424C-919E-84FF2EED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95" y="253485"/>
            <a:ext cx="4342151" cy="2740899"/>
          </a:xfrm>
          <a:prstGeom prst="rect">
            <a:avLst/>
          </a:prstGeo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D922581-987D-446F-8A93-F262D46C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43" y="259486"/>
            <a:ext cx="3979888" cy="2753880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ACDECCED-1EE3-405F-B22C-9E28AF3B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252" y="3330311"/>
            <a:ext cx="4442085" cy="2758198"/>
          </a:xfrm>
          <a:prstGeom prst="rect">
            <a:avLst/>
          </a:prstGeom>
        </p:spPr>
      </p:pic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ADF7A91-F54E-4A74-A2FB-D448A432E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843" y="3327881"/>
            <a:ext cx="4354642" cy="28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7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79377BB-D05A-45A2-A3D0-3223FA80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23" y="1284158"/>
            <a:ext cx="2221314" cy="4114800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6EF2FB6-89AA-4588-B9A4-CDD7F42F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450" y="1287804"/>
            <a:ext cx="2743200" cy="2608489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3171BA0B-FA99-43F6-9665-D279D4C5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58" y="4693330"/>
            <a:ext cx="2743200" cy="431897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173D4427-A89F-4FC1-8720-85AC87DD7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859" y="4263212"/>
            <a:ext cx="2743200" cy="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9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, 컵이(가) 표시된 사진&#10;&#10;자동 생성된 설명">
            <a:extLst>
              <a:ext uri="{FF2B5EF4-FFF2-40B4-BE49-F238E27FC236}">
                <a16:creationId xmlns:a16="http://schemas.microsoft.com/office/drawing/2014/main" id="{95ADFD2F-509A-4B52-B848-4B090C70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11" y="131452"/>
            <a:ext cx="8901657" cy="3184831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3A8416A1-1D3E-44B6-A4A4-2903DB77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43" y="3544159"/>
            <a:ext cx="2721027" cy="619125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EC3BB0C-6257-42A0-90FA-B56A67816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088" y="4241503"/>
            <a:ext cx="3043003" cy="1997619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67D7D39-1B18-4579-9998-2B0D1AD10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786" y="3547048"/>
            <a:ext cx="1971675" cy="838200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82847528-7C3B-4DE6-8389-66E9DBA28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7089" y="4246774"/>
            <a:ext cx="2743200" cy="1462419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B56A27BA-7B61-4320-A5B2-1C312846D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635" y="3575779"/>
            <a:ext cx="1714500" cy="381000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7CA94542-0268-4D5B-895E-F6B0D483ED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85" y="4235477"/>
            <a:ext cx="2743200" cy="17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4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BCB2E3AD-A92D-4BB1-99AA-BEAE97B6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95" y="222383"/>
            <a:ext cx="5441428" cy="3265298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BACA110-A47B-4E1E-AB4D-68A828FD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793" y="3312281"/>
            <a:ext cx="5441429" cy="27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0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F64C667-9209-4361-A22E-DC2F6D75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417" y="663124"/>
            <a:ext cx="5091659" cy="3170800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A408786-2CB4-48F9-902F-862950241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72" y="660276"/>
            <a:ext cx="4904281" cy="28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71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카페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84</cp:revision>
  <dcterms:created xsi:type="dcterms:W3CDTF">2021-07-14T12:28:19Z</dcterms:created>
  <dcterms:modified xsi:type="dcterms:W3CDTF">2021-07-14T13:50:18Z</dcterms:modified>
</cp:coreProperties>
</file>